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038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598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058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868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368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2634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46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203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261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09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1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79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363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262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00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20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853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FB7F5A-D9D3-4DCE-B55C-AED54AD329AD}" type="datetimeFigureOut">
              <a:rPr lang="en-AU" smtClean="0"/>
              <a:t>3/12/2022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D79BD-9E34-43E1-B8BF-0FB7C1CB67C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686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63CF-25DB-5872-A1BA-200F42B4E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642916" cy="3329581"/>
          </a:xfrm>
        </p:spPr>
        <p:txBody>
          <a:bodyPr/>
          <a:lstStyle/>
          <a:p>
            <a:r>
              <a:rPr lang="en-AU" dirty="0"/>
              <a:t>Turing Machine (TM)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B5FDF-FDE0-9E4F-4669-64CC8A8A4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Chapter-8 (Last Part)</a:t>
            </a:r>
          </a:p>
        </p:txBody>
      </p:sp>
    </p:spTree>
    <p:extLst>
      <p:ext uri="{BB962C8B-B14F-4D97-AF65-F5344CB8AC3E}">
        <p14:creationId xmlns:p14="http://schemas.microsoft.com/office/powerpoint/2010/main" val="252232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AEAA-2F95-F88A-BB42-711AC0B3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5F102-D772-BF7B-45A9-BC9418A92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9CB77-1C73-E64C-CAA4-866EEEAF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45" y="1307835"/>
            <a:ext cx="8821654" cy="51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7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11EA-905B-61CC-06DE-6A6002FA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Nondeterministic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B637-6013-4DD0-DFAF-74024ECBF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FFF1D-8B08-ABB7-3221-99A37056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052918"/>
            <a:ext cx="4238625" cy="89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24C66-8EAD-0302-B850-3CA4D0C1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02" y="1453817"/>
            <a:ext cx="58769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9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7384-C8E5-4ECD-2FBD-BB40F895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C035B-538E-14E1-12C0-EB2383C44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AFAE7-1A31-FFE5-2461-54C83DD6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152983"/>
            <a:ext cx="83343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C42E-0D5A-43C1-B41C-8FA5932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Deterministic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2B947-E076-3515-75AC-472E027A7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F667F-F453-F69D-4B27-90AB74F3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92" y="1853248"/>
            <a:ext cx="91059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052C-C100-2718-0769-B90CE48B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Nondeterministic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2A3B1-E4A6-9449-F97F-E77F70D1D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B1CA-04DB-5217-D765-923417FF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71" y="1448080"/>
            <a:ext cx="8734425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2064E-4536-85B7-7CFE-EF7322586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71" y="2848610"/>
            <a:ext cx="8798740" cy="37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11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7F06-C7A0-07B1-5755-529F065E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Outcome of Nondeterministic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C541B-666A-9DB2-8D77-58A19A78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FECD2-CB3B-6D57-51DE-EB823B7A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19" y="2287035"/>
            <a:ext cx="9382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1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9716-FA8F-A2CF-76EB-AA1D538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TM as Problem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D479-6474-8094-4978-9C2F0252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2351C-852D-1603-63B1-21A2D805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89" y="1258086"/>
            <a:ext cx="7553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5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D559-485A-3305-4EB6-A6F864A8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4857-2BEE-95E6-0EDE-B7845EB4A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F0AEE-5D9A-3EB9-61B5-B32E38C5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853248"/>
            <a:ext cx="6892222" cy="44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8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9C48-2A01-BC29-D72E-E007727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Try yourself!!!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7DC3-A8B3-9DF7-81A4-F81C8E24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99" y="1332935"/>
            <a:ext cx="8946541" cy="4195481"/>
          </a:xfrm>
        </p:spPr>
        <p:txBody>
          <a:bodyPr/>
          <a:lstStyle/>
          <a:p>
            <a:r>
              <a:rPr lang="en-AU" dirty="0"/>
              <a:t>Construct a TM for even palindromes or not.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A0BEE-A62F-CB6B-434D-9881D141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93" y="1738018"/>
            <a:ext cx="7714239" cy="1496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1CE7F-1AF1-05FE-1DD7-6DE55DE29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08" y="3340956"/>
            <a:ext cx="5426602" cy="32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F073-C6A7-75EA-EC01-7186F343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TM Programming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DC5F9-15E5-7913-ED7D-5C982525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F04B-C43D-B79B-CF64-155489FC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85" y="1909141"/>
            <a:ext cx="90868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6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7968-EA24-DDB4-AB12-0976F3A8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0710A-22E7-1A13-6ACE-A2CB7A264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061E5-D5B9-25BC-29F4-58AAB3B1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2183535"/>
            <a:ext cx="5860319" cy="413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6BD5-5F8A-2FBB-CB48-7870F714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AU" dirty="0"/>
              <a:t>Example 1- TM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E2B31-7B28-9830-0FD0-6A54EF864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3C82D-5FF1-2A0F-5047-729D1A22B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674158"/>
            <a:ext cx="9538068" cy="47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8554-B0A3-D625-FEA5-D6FC093F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2-TM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6CBE-54E3-750A-5930-1B188D7CB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66FC1-BCF2-9CF2-BF56-1185A89C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66" y="1272224"/>
            <a:ext cx="6807935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35B0B-E616-6E6E-030E-565ACDF1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956" y="1272224"/>
            <a:ext cx="4021341" cy="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743A-EEC2-CC62-AD3E-8B5FC1B4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5C13-CEA2-D460-8A99-74EF5025D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1A02F-494B-00A5-DA21-57B9D56E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34" y="1152983"/>
            <a:ext cx="8191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1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728C-D137-40D7-B18E-4C773FCE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Multitape</a:t>
            </a:r>
            <a:r>
              <a:rPr lang="en-AU" dirty="0"/>
              <a:t> 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E88BF-DC1C-6B63-13C3-CBE8BD892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211ED-9FA6-C9CE-D307-B0692C0C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718982"/>
            <a:ext cx="9391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6EA4-1FCC-5909-CD78-E8B5F774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Contd</a:t>
            </a:r>
            <a:r>
              <a:rPr lang="en-AU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68CFC-B25F-AE6D-A2DA-766D1EE4B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4D99D-2EFA-FBD2-C11D-1AFF6CEE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99" y="1393518"/>
            <a:ext cx="8216566" cy="50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17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</TotalTime>
  <Words>58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</vt:lpstr>
      <vt:lpstr>Turing Machine (TM)</vt:lpstr>
      <vt:lpstr>Try yourself!!!</vt:lpstr>
      <vt:lpstr>TM Programming Techniques</vt:lpstr>
      <vt:lpstr>Contd…</vt:lpstr>
      <vt:lpstr>Example 1- TM</vt:lpstr>
      <vt:lpstr>Example 2-TM</vt:lpstr>
      <vt:lpstr>Contd…</vt:lpstr>
      <vt:lpstr>Multitape TM</vt:lpstr>
      <vt:lpstr>Contd…</vt:lpstr>
      <vt:lpstr>Contd…</vt:lpstr>
      <vt:lpstr>Nondeterministic TM</vt:lpstr>
      <vt:lpstr>Contd…</vt:lpstr>
      <vt:lpstr>Deterministic TM</vt:lpstr>
      <vt:lpstr>Nondeterministic TM</vt:lpstr>
      <vt:lpstr>Outcome of Nondeterministic TM</vt:lpstr>
      <vt:lpstr>TM as Problem Solvers</vt:lpstr>
      <vt:lpstr>Contd…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Machine</dc:title>
  <dc:creator>Nazia Majadi</dc:creator>
  <cp:lastModifiedBy>Nazia Majadi</cp:lastModifiedBy>
  <cp:revision>3</cp:revision>
  <dcterms:created xsi:type="dcterms:W3CDTF">2022-12-03T17:53:33Z</dcterms:created>
  <dcterms:modified xsi:type="dcterms:W3CDTF">2022-12-03T19:28:42Z</dcterms:modified>
</cp:coreProperties>
</file>